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424-A0E6-7E1C-281B-B2C57DEF0B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843658-9B0F-E8B2-DFED-D5055D9D7A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B1297-242A-102C-A6E0-2961437E7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A805-EBA1-4869-8066-987BA1F34BEE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CA82C-3864-7542-0DCA-34E5DED2F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56883-F721-2D57-7B56-9E10E8A61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09A3A-8558-461D-8831-9876CF8E73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4377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C24F8-9D6C-DB3D-7785-0CC6D4305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C5A2D-0310-3F16-D61B-D56EE7DD0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DB8C5-69E5-A13D-D424-1EFB62F22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A805-EBA1-4869-8066-987BA1F34BEE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364B4-5B2B-DD9E-7B89-086482D4E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E3239-8AA1-ACDB-1260-080DB66F2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09A3A-8558-461D-8831-9876CF8E73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346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319D9-A0C0-A5BF-0C5C-2619BEAE1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BF234-AA9F-214C-C6C4-ECFC2500E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C444D-37F7-E58B-902E-9E2188B4E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A805-EBA1-4869-8066-987BA1F34BEE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65CD2-0142-4DE7-C11D-14F22A648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1FD81-286B-7908-C384-A030C028F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09A3A-8558-461D-8831-9876CF8E73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5037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ED9D3-735D-A0A4-E73F-00BDB490D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2F937-82CB-0401-1428-BEA60179E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863324-70FA-FAD6-E9F1-FF8365BD82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85792-5B6C-D144-5552-23E18E6C7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A805-EBA1-4869-8066-987BA1F34BEE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3D945-193D-2F02-8754-678EC3643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76E7A1-C001-9662-FD2D-A119F7FBE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09A3A-8558-461D-8831-9876CF8E73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9717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10E1B-5434-45BB-2F16-A1E68B259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ED482-627D-2631-E576-9C4F911AE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1D5567-E396-3F6E-7B49-427350E69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123F2A-21D4-8837-FE01-DD658EFEF9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3BD309-63B7-0E67-FD84-7B93DCF81D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CBDD73-7229-CBC8-A70F-09464ECA0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A805-EBA1-4869-8066-987BA1F34BEE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20D5DD-F04D-BEB1-BFE5-94AA2BD16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A550C6-A802-B4A2-10C5-3B261E7B4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09A3A-8558-461D-8831-9876CF8E73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0615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82AC8-6E46-0D52-3D3E-369431830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EA105E-3668-6DB8-0C6C-FFF16AC4B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A805-EBA1-4869-8066-987BA1F34BEE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F9DD43-B49F-D974-3CB7-1644649BC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752B17-EB39-4480-788D-C69CC8667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09A3A-8558-461D-8831-9876CF8E73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8209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B1D441-B6EB-75C8-BF23-CC94105B7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A805-EBA1-4869-8066-987BA1F34BEE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670DD1-52D9-2A0F-36EB-E88F95A6B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40667C-4BC7-674A-60C2-3A01159A7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09A3A-8558-461D-8831-9876CF8E73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286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8A9A0-8FA1-C477-8BD8-5A2096A71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FE76F-FB98-7577-5F0B-6ED447B9C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CB1D4-952E-AB46-40B3-A55826C9F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4979EA-C7A5-D14D-DD35-9A0AA8436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A805-EBA1-4869-8066-987BA1F34BEE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49089-94EC-2955-C420-D0F265BFB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9DC89C-4EB1-A49B-2CE3-3939682B6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09A3A-8558-461D-8831-9876CF8E73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302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8BFA8-CBA8-D249-A6C6-E3C7BDC8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1D3014-A837-F1B9-2037-36708EB8BD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F8936-9F01-6A79-A6AC-B13CDCA36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FF200-62B4-8BE4-2C77-3B584D57B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A805-EBA1-4869-8066-987BA1F34BEE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6B5302-432E-2B83-0686-6C4F4EB3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6B9B2-4256-E64C-2A9E-61C7F2C0A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09A3A-8558-461D-8831-9876CF8E73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2327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70080-47AF-6D84-62DE-89F2ACF59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FE120-1700-7B78-8B4E-05E78C3F40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0C011-6F21-E45C-7209-9BBBD812F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A805-EBA1-4869-8066-987BA1F34BEE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8DF23-CA06-7FD0-05B5-BBC767F2B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89B82-F8C8-ED7C-A361-B38E7C971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09A3A-8558-461D-8831-9876CF8E73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2231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358CD9-DD35-02CC-F841-8B1A43214F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C091C7-9F37-B412-CF39-03FF94196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BFF9E-62EF-FA4E-EEC2-7DB23A51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2A805-EBA1-4869-8066-987BA1F34BEE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65013-B2B3-7634-8C31-AC884C8FD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8729E-6FF5-E5D1-C59E-03116AAB3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09A3A-8558-461D-8831-9876CF8E73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165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1A458D-75E3-CEF1-298C-A315E7F17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C264F-3B9F-3E65-DA6E-789487567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7D8EA-98C8-A833-1B2C-5978A4AE35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2A805-EBA1-4869-8066-987BA1F34BEE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5B272-602D-851A-CC78-FA106669D2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0C1C3-7CA7-3A4C-2B11-BFF10ED6C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09A3A-8558-461D-8831-9876CF8E73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97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0840EF-EC93-6703-B8D2-A392FBBD24F8}"/>
              </a:ext>
            </a:extLst>
          </p:cNvPr>
          <p:cNvSpPr txBox="1"/>
          <p:nvPr/>
        </p:nvSpPr>
        <p:spPr>
          <a:xfrm>
            <a:off x="1469572" y="163718"/>
            <a:ext cx="8101148" cy="91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127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International Conference on “</a:t>
            </a:r>
            <a:r>
              <a:rPr lang="en-IN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International Conference on Electrical, Electronics and Emerging Computing ”(IC3E-2026)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1A11970-BE68-8477-BEC2-78174766142B}"/>
              </a:ext>
            </a:extLst>
          </p:cNvPr>
          <p:cNvSpPr txBox="1">
            <a:spLocks/>
          </p:cNvSpPr>
          <p:nvPr/>
        </p:nvSpPr>
        <p:spPr>
          <a:xfrm>
            <a:off x="1202871" y="3429000"/>
            <a:ext cx="9671958" cy="2133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0"/>
            <a:r>
              <a:rPr lang="en-US" dirty="0">
                <a:cs typeface="Arial" pitchFamily="34" charset="0"/>
              </a:rPr>
              <a:t>List of Authors</a:t>
            </a:r>
          </a:p>
          <a:p>
            <a:pPr hangingPunct="0"/>
            <a:r>
              <a:rPr lang="en-US" dirty="0">
                <a:cs typeface="Arial" pitchFamily="34" charset="0"/>
              </a:rPr>
              <a:t>Author Affiliation</a:t>
            </a:r>
          </a:p>
          <a:p>
            <a:pPr hangingPunct="0"/>
            <a:r>
              <a:rPr lang="en-US" dirty="0">
                <a:cs typeface="Arial" pitchFamily="34" charset="0"/>
              </a:rPr>
              <a:t>Paper ID</a:t>
            </a: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7548D49-6F93-9C1C-39DE-8841D42BD669}"/>
              </a:ext>
            </a:extLst>
          </p:cNvPr>
          <p:cNvSpPr txBox="1">
            <a:spLocks/>
          </p:cNvSpPr>
          <p:nvPr/>
        </p:nvSpPr>
        <p:spPr>
          <a:xfrm>
            <a:off x="1796847" y="2286001"/>
            <a:ext cx="8229600" cy="6398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/>
            <a:r>
              <a:rPr lang="en-US" sz="2800" b="1" dirty="0"/>
              <a:t>Title of the paper</a:t>
            </a:r>
          </a:p>
        </p:txBody>
      </p:sp>
    </p:spTree>
    <p:extLst>
      <p:ext uri="{BB962C8B-B14F-4D97-AF65-F5344CB8AC3E}">
        <p14:creationId xmlns:p14="http://schemas.microsoft.com/office/powerpoint/2010/main" val="617332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012B6-1048-2814-1D51-A6466DB8C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Outlines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3901D-3C62-453E-FA50-7314D0CC3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252912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lnSpc>
                <a:spcPct val="20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Introduction</a:t>
            </a:r>
          </a:p>
          <a:p>
            <a:pPr marL="342900" indent="-342900">
              <a:lnSpc>
                <a:spcPct val="20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Literature Review</a:t>
            </a:r>
          </a:p>
          <a:p>
            <a:pPr marL="342900" indent="-342900">
              <a:lnSpc>
                <a:spcPct val="20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Proposed Methodology</a:t>
            </a:r>
          </a:p>
          <a:p>
            <a:pPr marL="342900" indent="-342900">
              <a:lnSpc>
                <a:spcPct val="20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Results and discussion</a:t>
            </a:r>
          </a:p>
          <a:p>
            <a:pPr marL="342900" indent="-342900">
              <a:lnSpc>
                <a:spcPct val="20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Conclusion &amp; Future Work</a:t>
            </a:r>
          </a:p>
          <a:p>
            <a:pPr marL="342900" indent="-342900">
              <a:lnSpc>
                <a:spcPct val="20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References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1DDDA48-995C-E1C7-BCF6-6D77225DB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057" y="6356350"/>
            <a:ext cx="11713029" cy="365125"/>
          </a:xfrm>
        </p:spPr>
        <p:txBody>
          <a:bodyPr/>
          <a:lstStyle/>
          <a:p>
            <a:r>
              <a:rPr lang="en-US" dirty="0"/>
              <a:t>International Conference on “</a:t>
            </a:r>
            <a:r>
              <a:rPr lang="en-IN" dirty="0"/>
              <a:t>Electrical, Electronics and Emerging Computing</a:t>
            </a:r>
            <a:r>
              <a:rPr lang="en-US" dirty="0"/>
              <a:t>"(IC3E-2026)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2464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90983-9A89-DC35-1356-7EF8990A9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36B0D-A9E4-9EFA-7686-8006E8725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D9228CDB-B2E1-B14E-B276-DD1776932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057" y="6356350"/>
            <a:ext cx="11713029" cy="365125"/>
          </a:xfrm>
        </p:spPr>
        <p:txBody>
          <a:bodyPr/>
          <a:lstStyle/>
          <a:p>
            <a:r>
              <a:rPr lang="en-US" dirty="0"/>
              <a:t>International Conference on “</a:t>
            </a:r>
            <a:r>
              <a:rPr lang="en-IN" dirty="0"/>
              <a:t>Electrical, Electronics and Emerging Computing</a:t>
            </a:r>
            <a:r>
              <a:rPr lang="en-US" dirty="0"/>
              <a:t>"(IC3E-2026)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08263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67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Outlines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chirag arora</dc:creator>
  <cp:lastModifiedBy>chirag arora</cp:lastModifiedBy>
  <cp:revision>2</cp:revision>
  <dcterms:created xsi:type="dcterms:W3CDTF">2025-11-29T06:07:00Z</dcterms:created>
  <dcterms:modified xsi:type="dcterms:W3CDTF">2025-12-11T10:07:32Z</dcterms:modified>
</cp:coreProperties>
</file>